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242" y="3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2286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smtClean="0">
                <a:solidFill>
                  <a:schemeClr val="bg1"/>
                </a:solidFill>
                <a:latin typeface="Kristen ITC" pitchFamily="66" charset="0"/>
              </a:rPr>
              <a:t>22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septembre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313905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A faire maintenant: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2176063"/>
            <a:ext cx="84582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ctr">
              <a:buAutoNum type="arabicPeriod"/>
            </a:pPr>
            <a:r>
              <a:rPr lang="fr-FR" sz="2400" dirty="0" smtClean="0">
                <a:latin typeface="Kristen ITC" pitchFamily="66" charset="0"/>
              </a:rPr>
              <a:t>Copiez et complétez.</a:t>
            </a:r>
          </a:p>
          <a:p>
            <a:pPr marL="457200" indent="-457200" algn="ctr">
              <a:buAutoNum type="arabicPeriod"/>
            </a:pPr>
            <a:r>
              <a:rPr lang="fr-FR" sz="2400" dirty="0" smtClean="0">
                <a:latin typeface="Kristen ITC" pitchFamily="66" charset="0"/>
              </a:rPr>
              <a:t>Mettez en anglais.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8" name="TextBox 6"/>
          <p:cNvSpPr txBox="1"/>
          <p:nvPr/>
        </p:nvSpPr>
        <p:spPr>
          <a:xfrm>
            <a:off x="152400" y="3200400"/>
            <a:ext cx="8839200" cy="646331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1. F_ _ _ _s l_  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qu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_ _e  dans la c_ _tin_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155812" y="4114800"/>
            <a:ext cx="8835788" cy="646331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2.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Pr_n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_ z   un f_ _tr_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155812" y="5105400"/>
            <a:ext cx="8835788" cy="646331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3. D_ _ _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s 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b_n_ou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_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155812" y="6019800"/>
            <a:ext cx="8835788" cy="646331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4. _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em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_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t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_ _z   le  l_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vr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_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70</Words>
  <Application>Microsoft Office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</cp:lastModifiedBy>
  <cp:revision>11</cp:revision>
  <dcterms:created xsi:type="dcterms:W3CDTF">2011-09-14T23:22:57Z</dcterms:created>
  <dcterms:modified xsi:type="dcterms:W3CDTF">2011-09-21T23:28:57Z</dcterms:modified>
</cp:coreProperties>
</file>